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ExtraBold" panose="00000900000000000000" pitchFamily="2" charset="0"/>
      <p:bold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Lucida Sans Unicode" panose="020B0602030504020204" pitchFamily="34" charset="0"/>
      <p:regular r:id="rId28"/>
    </p:embeddedFont>
    <p:embeddedFont>
      <p:font typeface="Montserrat ExtraBold" panose="00000900000000000000" pitchFamily="2" charset="0"/>
      <p:bold r:id="rId29"/>
      <p:boldItalic r:id="rId30"/>
    </p:embeddedFont>
    <p:embeddedFont>
      <p:font typeface="Public Sans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-202" y="19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tableStyles" Target="tableStyles.xml"/><Relationship Id="rId21" Type="http://schemas.openxmlformats.org/officeDocument/2006/relationships/font" Target="fonts/font12.fntdata"/><Relationship Id="rId34" Type="http://schemas.openxmlformats.org/officeDocument/2006/relationships/font" Target="fonts/font25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dirty="0"/>
              <a:t>“BLOG WEBSITE”</a:t>
            </a:r>
            <a:endParaRPr b="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BLOG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An blogging website is basically a informative website it holds many important and informative contents. And the user can easily handle the website they can post , comment, read and like the content they like.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6659" y="-359244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4144467830"/>
              </p:ext>
            </p:extLst>
          </p:nvPr>
        </p:nvGraphicFramePr>
        <p:xfrm>
          <a:off x="144700" y="2298460"/>
          <a:ext cx="4237830" cy="1133415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914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0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@hariharan01102002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HARIHARAN S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15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</a:pPr>
                      <a:endParaRPr lang="en-US" sz="1000" dirty="0">
                        <a:latin typeface="Lucida Sans Unicode"/>
                        <a:cs typeface="Lucida Sans Unicode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latin typeface="Lucida Sans Unicode"/>
                          <a:cs typeface="Lucida Sans Unicode"/>
                        </a:rPr>
                        <a:t>@haripradeep01</a:t>
                      </a:r>
                      <a:endParaRPr sz="12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</a:pPr>
                      <a:endParaRPr lang="en-US" sz="1000" dirty="0">
                        <a:latin typeface="Lucida Sans Unicode"/>
                        <a:cs typeface="Lucida Sans Unicode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latin typeface="Lucida Sans Unicode"/>
                          <a:cs typeface="Lucida Sans Unicode"/>
                        </a:rPr>
                        <a:t>HARI PRADEEP R</a:t>
                      </a:r>
                      <a:endParaRPr sz="12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</a:pPr>
                      <a:endParaRPr lang="en-GB" sz="1000" dirty="0">
                        <a:solidFill>
                          <a:srgbClr val="1F0924"/>
                        </a:solidFill>
                        <a:latin typeface="Lucida Sans Unicode"/>
                        <a:cs typeface="Lucida Sans Unicode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lang="en-GB" sz="1200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15</a:t>
                      </a:r>
                    </a:p>
                  </a:txBody>
                  <a:tcPr marL="0" marR="0" marT="5715" marB="0"/>
                </a:tc>
                <a:extLst>
                  <a:ext uri="{0D108BD9-81ED-4DB2-BD59-A6C34878D82A}">
                    <a16:rowId xmlns:a16="http://schemas.microsoft.com/office/drawing/2014/main" val="3885118613"/>
                  </a:ext>
                </a:extLst>
              </a:tr>
            </a:tbl>
          </a:graphicData>
        </a:graphic>
      </p:graphicFrame>
      <p:pic>
        <p:nvPicPr>
          <p:cNvPr id="3" name="Google Shape;1841;p210">
            <a:extLst>
              <a:ext uri="{FF2B5EF4-FFF2-40B4-BE49-F238E27FC236}">
                <a16:creationId xmlns:a16="http://schemas.microsoft.com/office/drawing/2014/main" id="{5D2D3D8C-39A8-1B83-2111-22BE78EB30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9059" y="-206844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the layout of the homepage, including the header, navigation menu, featured blog posts, and footer.</a:t>
            </a: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 a page that lists multiple blog posts, including their titles, excerpts, and publication dates.</a:t>
            </a: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Implement pagination to allow users to navigate through multiple pages of blog posts.</a:t>
            </a: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endParaRPr lang="en-US"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endParaRPr lang="en-US" sz="1500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 dirty="0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calls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921366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 dirty="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545109" y="2684484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8" y="237120"/>
            <a:ext cx="5820909" cy="82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dirty="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 1: Homepage Layout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 2: Blog Post Listing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 3: Individual Blog Post Page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Step </a:t>
            </a:r>
            <a:r>
              <a:rPr lang="en-US" sz="1800" b="1" dirty="0">
                <a:latin typeface="EB Garamond"/>
                <a:ea typeface="EB Garamond"/>
                <a:cs typeface="EB Garamond"/>
                <a:sym typeface="EB Garamond"/>
              </a:rPr>
              <a:t>4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: Category and Tag Pages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Step 5: User Registration and Login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Step 6: Featured Content Sliders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Step 7: Animations and User Interaction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Step 8: Testing and Debugging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Step 9: Browser Compatibility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Step 20: Integration with Backend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3605391"/>
            <a:ext cx="8438700" cy="2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task involves creating a front-end for a blog website, including designing the layout, implementing features like search and comments, optimizing performance, and ensuring responsiveness and accessibility. The step-by-step process covers all aspects of user interface development for a functional and visually appealing blog site.</a:t>
            </a:r>
            <a:endParaRPr sz="11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https://github.com/hariharan01102002/NM-GROUP-15.git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326</Words>
  <Application>Microsoft Office PowerPoint</Application>
  <PresentationFormat>On-screen Show (16:9)</PresentationFormat>
  <Paragraphs>53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Lucida Sans Unicode</vt:lpstr>
      <vt:lpstr>EB Garamond</vt:lpstr>
      <vt:lpstr>Arial</vt:lpstr>
      <vt:lpstr>Arial</vt:lpstr>
      <vt:lpstr>Söhne</vt:lpstr>
      <vt:lpstr>Public Sans</vt:lpstr>
      <vt:lpstr>EB Garamond Medium</vt:lpstr>
      <vt:lpstr>Calibri</vt:lpstr>
      <vt:lpstr>Montserrat ExtraBold</vt:lpstr>
      <vt:lpstr>EB Garamond ExtraBold</vt:lpstr>
      <vt:lpstr>EB Garamond SemiBold</vt:lpstr>
      <vt:lpstr>Noto Sans Symbols</vt:lpstr>
      <vt:lpstr>Simple Light</vt:lpstr>
      <vt:lpstr>PowerPoint Presentation</vt:lpstr>
      <vt:lpstr>BLOG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Vijayalakshmi T</cp:lastModifiedBy>
  <cp:revision>3</cp:revision>
  <dcterms:created xsi:type="dcterms:W3CDTF">2020-08-13T11:21:46Z</dcterms:created>
  <dcterms:modified xsi:type="dcterms:W3CDTF">2023-11-03T12:04:59Z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